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684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D2E44-B93D-40A1-AFF5-2687D2DB2F99}" type="datetimeFigureOut">
              <a:rPr lang="ko-KR" altLang="en-US" smtClean="0"/>
              <a:pPr/>
              <a:t>2015-05-21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EF684-8F3B-432E-A91A-507AEBD40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D2E44-B93D-40A1-AFF5-2687D2DB2F99}" type="datetimeFigureOut">
              <a:rPr lang="ko-KR" altLang="en-US" smtClean="0"/>
              <a:pPr/>
              <a:t>2015-05-21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EF684-8F3B-432E-A91A-507AEBD40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D2E44-B93D-40A1-AFF5-2687D2DB2F99}" type="datetimeFigureOut">
              <a:rPr lang="ko-KR" altLang="en-US" smtClean="0"/>
              <a:pPr/>
              <a:t>2015-05-21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EF684-8F3B-432E-A91A-507AEBD40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D2E44-B93D-40A1-AFF5-2687D2DB2F99}" type="datetimeFigureOut">
              <a:rPr lang="ko-KR" altLang="en-US" smtClean="0"/>
              <a:pPr/>
              <a:t>2015-05-21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EF684-8F3B-432E-A91A-507AEBD40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D2E44-B93D-40A1-AFF5-2687D2DB2F99}" type="datetimeFigureOut">
              <a:rPr lang="ko-KR" altLang="en-US" smtClean="0"/>
              <a:pPr/>
              <a:t>2015-05-21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EF684-8F3B-432E-A91A-507AEBD40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D2E44-B93D-40A1-AFF5-2687D2DB2F99}" type="datetimeFigureOut">
              <a:rPr lang="ko-KR" altLang="en-US" smtClean="0"/>
              <a:pPr/>
              <a:t>2015-05-21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EF684-8F3B-432E-A91A-507AEBD40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D2E44-B93D-40A1-AFF5-2687D2DB2F99}" type="datetimeFigureOut">
              <a:rPr lang="ko-KR" altLang="en-US" smtClean="0"/>
              <a:pPr/>
              <a:t>2015-05-21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EF684-8F3B-432E-A91A-507AEBD40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D2E44-B93D-40A1-AFF5-2687D2DB2F99}" type="datetimeFigureOut">
              <a:rPr lang="ko-KR" altLang="en-US" smtClean="0"/>
              <a:pPr/>
              <a:t>2015-05-21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EF684-8F3B-432E-A91A-507AEBD40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D2E44-B93D-40A1-AFF5-2687D2DB2F99}" type="datetimeFigureOut">
              <a:rPr lang="ko-KR" altLang="en-US" smtClean="0"/>
              <a:pPr/>
              <a:t>2015-05-21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EF684-8F3B-432E-A91A-507AEBD40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D2E44-B93D-40A1-AFF5-2687D2DB2F99}" type="datetimeFigureOut">
              <a:rPr lang="ko-KR" altLang="en-US" smtClean="0"/>
              <a:pPr/>
              <a:t>2015-05-21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EF684-8F3B-432E-A91A-507AEBD40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D2E44-B93D-40A1-AFF5-2687D2DB2F99}" type="datetimeFigureOut">
              <a:rPr lang="ko-KR" altLang="en-US" smtClean="0"/>
              <a:pPr/>
              <a:t>2015-05-21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EF684-8F3B-432E-A91A-507AEBD40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6D2E44-B93D-40A1-AFF5-2687D2DB2F99}" type="datetimeFigureOut">
              <a:rPr lang="ko-KR" altLang="en-US" smtClean="0"/>
              <a:pPr/>
              <a:t>2015-05-21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3EF684-8F3B-432E-A91A-507AEBD40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www.aoemj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2852936"/>
            <a:ext cx="7772400" cy="1470025"/>
          </a:xfrm>
        </p:spPr>
        <p:txBody>
          <a:bodyPr/>
          <a:lstStyle/>
          <a:p>
            <a:r>
              <a:rPr lang="en-US" altLang="ko-KR" dirty="0" smtClean="0"/>
              <a:t>New </a:t>
            </a:r>
            <a:r>
              <a:rPr lang="ko-KR" altLang="en-US" dirty="0" smtClean="0"/>
              <a:t>간단히 투고하기</a:t>
            </a:r>
            <a:r>
              <a:rPr lang="en-US" altLang="ko-KR" dirty="0" smtClean="0"/>
              <a:t>!</a:t>
            </a:r>
            <a:br>
              <a:rPr lang="en-US" altLang="ko-KR" dirty="0" smtClean="0"/>
            </a:br>
            <a:r>
              <a:rPr lang="en-US" altLang="ko-KR" dirty="0" smtClean="0"/>
              <a:t>(2015)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31640" y="4725144"/>
            <a:ext cx="6400800" cy="1152128"/>
          </a:xfrm>
        </p:spPr>
        <p:txBody>
          <a:bodyPr/>
          <a:lstStyle/>
          <a:p>
            <a:r>
              <a:rPr lang="ko-KR" altLang="en-US" dirty="0" err="1" smtClean="0"/>
              <a:t>직업환경의학회</a:t>
            </a:r>
            <a:r>
              <a:rPr lang="ko-KR" altLang="en-US" dirty="0" smtClean="0"/>
              <a:t> 편집위원회</a:t>
            </a:r>
            <a:endParaRPr lang="en-US" altLang="ko-KR" dirty="0" smtClean="0"/>
          </a:p>
          <a:p>
            <a:endParaRPr lang="ko-KR" altLang="en-US" dirty="0"/>
          </a:p>
        </p:txBody>
      </p:sp>
      <p:pic>
        <p:nvPicPr>
          <p:cNvPr id="4" name="그림 3" descr="학회지 logo.gif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1124744"/>
            <a:ext cx="5579591" cy="115212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03848" y="2276872"/>
            <a:ext cx="55446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ym typeface="Wingdings" pitchFamily="2" charset="2"/>
              </a:rPr>
              <a:t> </a:t>
            </a:r>
            <a:r>
              <a:rPr lang="ko-KR" altLang="en-US" sz="1200" dirty="0" err="1" smtClean="0"/>
              <a:t>슬라이드쇼에서</a:t>
            </a:r>
            <a:r>
              <a:rPr lang="ko-KR" altLang="en-US" sz="1200" dirty="0" smtClean="0"/>
              <a:t> 위의 로고를 클릭하시면 바로 저널 홈페이지로 연결됩니다</a:t>
            </a:r>
            <a:r>
              <a:rPr lang="en-US" altLang="ko-KR" sz="1200" dirty="0" smtClean="0"/>
              <a:t>.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저널 홈페이지 첫 화면에서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>
                <a:solidFill>
                  <a:srgbClr val="FF0000"/>
                </a:solidFill>
              </a:rPr>
              <a:t>‘submit a(your) manuscript’ </a:t>
            </a:r>
            <a:r>
              <a:rPr lang="ko-KR" altLang="en-US" dirty="0" smtClean="0"/>
              <a:t>클</a:t>
            </a:r>
            <a:r>
              <a:rPr lang="ko-KR" altLang="en-US" dirty="0"/>
              <a:t>릭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4542" t="2834" r="30736" b="9947"/>
          <a:stretch>
            <a:fillRect/>
          </a:stretch>
        </p:blipFill>
        <p:spPr bwMode="auto">
          <a:xfrm>
            <a:off x="1104009" y="1451718"/>
            <a:ext cx="7047532" cy="5342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모서리가 둥근 직사각형 5"/>
          <p:cNvSpPr/>
          <p:nvPr/>
        </p:nvSpPr>
        <p:spPr>
          <a:xfrm>
            <a:off x="7020272" y="4869160"/>
            <a:ext cx="1042060" cy="33846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아래쪽 화살표 7"/>
          <p:cNvSpPr/>
          <p:nvPr/>
        </p:nvSpPr>
        <p:spPr>
          <a:xfrm>
            <a:off x="7055521" y="4337824"/>
            <a:ext cx="432048" cy="43204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로그인 하기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50000" t="6250" r="13646" b="48698"/>
          <a:stretch>
            <a:fillRect/>
          </a:stretch>
        </p:blipFill>
        <p:spPr bwMode="auto">
          <a:xfrm>
            <a:off x="183184" y="1773560"/>
            <a:ext cx="8864600" cy="439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모서리가 둥근 직사각형 4"/>
          <p:cNvSpPr/>
          <p:nvPr/>
        </p:nvSpPr>
        <p:spPr>
          <a:xfrm>
            <a:off x="4139952" y="4725144"/>
            <a:ext cx="948415" cy="255647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논문 투고</a:t>
            </a:r>
            <a:r>
              <a:rPr lang="en-US" altLang="ko-KR" dirty="0" smtClean="0"/>
              <a:t>(</a:t>
            </a:r>
            <a:r>
              <a:rPr lang="ko-KR" altLang="en-US" dirty="0" smtClean="0"/>
              <a:t>또는 </a:t>
            </a:r>
            <a:r>
              <a:rPr lang="en-US" altLang="ko-KR" dirty="0" smtClean="0"/>
              <a:t>Revision)</a:t>
            </a:r>
            <a:r>
              <a:rPr lang="ko-KR" altLang="en-US" dirty="0" smtClean="0"/>
              <a:t>하기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50068" t="5574" r="18513" b="42230"/>
          <a:stretch>
            <a:fillRect/>
          </a:stretch>
        </p:blipFill>
        <p:spPr bwMode="auto">
          <a:xfrm>
            <a:off x="672077" y="1456118"/>
            <a:ext cx="7661189" cy="5090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모서리가 둥근 직사각형 4"/>
          <p:cNvSpPr/>
          <p:nvPr/>
        </p:nvSpPr>
        <p:spPr>
          <a:xfrm>
            <a:off x="3851238" y="2732442"/>
            <a:ext cx="1473797" cy="24742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Article Type </a:t>
            </a:r>
            <a:r>
              <a:rPr lang="ko-KR" altLang="en-US" dirty="0" smtClean="0"/>
              <a:t>선택하기</a:t>
            </a:r>
            <a:endParaRPr lang="ko-KR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50039" t="5859" r="18438" b="61035"/>
          <a:stretch>
            <a:fillRect/>
          </a:stretch>
        </p:blipFill>
        <p:spPr bwMode="auto">
          <a:xfrm>
            <a:off x="279104" y="2087116"/>
            <a:ext cx="8372404" cy="3517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 l="66827" t="30950" r="27500" b="58954"/>
          <a:stretch>
            <a:fillRect/>
          </a:stretch>
        </p:blipFill>
        <p:spPr bwMode="auto">
          <a:xfrm>
            <a:off x="6372200" y="5013176"/>
            <a:ext cx="1383323" cy="984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꺾인 연결선 6"/>
          <p:cNvCxnSpPr/>
          <p:nvPr/>
        </p:nvCxnSpPr>
        <p:spPr>
          <a:xfrm>
            <a:off x="6012160" y="5013176"/>
            <a:ext cx="442428" cy="419436"/>
          </a:xfrm>
          <a:prstGeom prst="bentConnector3">
            <a:avLst>
              <a:gd name="adj1" fmla="val 50000"/>
            </a:avLst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모서리가 둥근 직사각형 8"/>
          <p:cNvSpPr/>
          <p:nvPr/>
        </p:nvSpPr>
        <p:spPr>
          <a:xfrm>
            <a:off x="5364088" y="5157192"/>
            <a:ext cx="498830" cy="28617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Title </a:t>
            </a:r>
            <a:r>
              <a:rPr lang="ko-KR" altLang="en-US" dirty="0" smtClean="0"/>
              <a:t>입력하기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50169" t="5828" r="18412" b="39442"/>
          <a:stretch>
            <a:fillRect/>
          </a:stretch>
        </p:blipFill>
        <p:spPr bwMode="auto">
          <a:xfrm>
            <a:off x="467544" y="1340768"/>
            <a:ext cx="7661189" cy="5338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모서리가 둥근 직사각형 4"/>
          <p:cNvSpPr/>
          <p:nvPr/>
        </p:nvSpPr>
        <p:spPr>
          <a:xfrm>
            <a:off x="5436096" y="6237312"/>
            <a:ext cx="437579" cy="228034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공동 저자 입력하기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50179" t="6027" r="11161" b="52678"/>
          <a:stretch>
            <a:fillRect/>
          </a:stretch>
        </p:blipFill>
        <p:spPr bwMode="auto">
          <a:xfrm>
            <a:off x="179512" y="1412776"/>
            <a:ext cx="8631088" cy="3687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 l="68387" t="47808" r="6573" b="13483"/>
          <a:stretch>
            <a:fillRect/>
          </a:stretch>
        </p:blipFill>
        <p:spPr bwMode="auto">
          <a:xfrm>
            <a:off x="1835696" y="4437112"/>
            <a:ext cx="3142580" cy="194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모서리가 둥근 직사각형 5"/>
          <p:cNvSpPr/>
          <p:nvPr/>
        </p:nvSpPr>
        <p:spPr>
          <a:xfrm>
            <a:off x="2431228" y="4109421"/>
            <a:ext cx="1420010" cy="32273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7236296" y="3573016"/>
            <a:ext cx="1294518" cy="20291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5518673" y="4819426"/>
            <a:ext cx="430306" cy="279699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>Funding </a:t>
            </a:r>
            <a:r>
              <a:rPr lang="ko-KR" altLang="en-US" dirty="0" smtClean="0"/>
              <a:t>입력하기</a:t>
            </a:r>
            <a:r>
              <a:rPr lang="en-US" altLang="ko-KR" dirty="0" smtClean="0"/>
              <a:t>!</a:t>
            </a:r>
            <a:br>
              <a:rPr lang="en-US" altLang="ko-KR" dirty="0" smtClean="0"/>
            </a:br>
            <a:r>
              <a:rPr lang="en-US" altLang="ko-KR" dirty="0" smtClean="0"/>
              <a:t>-</a:t>
            </a:r>
            <a:r>
              <a:rPr lang="ko-KR" altLang="en-US" dirty="0" smtClean="0"/>
              <a:t>없으면 통과</a:t>
            </a:r>
            <a:r>
              <a:rPr lang="en-US" altLang="ko-KR" dirty="0" smtClean="0"/>
              <a:t>(Next)</a:t>
            </a:r>
            <a:endParaRPr lang="ko-KR" alt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l="49969" t="6164" r="13594" b="53524"/>
          <a:stretch>
            <a:fillRect/>
          </a:stretch>
        </p:blipFill>
        <p:spPr bwMode="auto">
          <a:xfrm>
            <a:off x="102421" y="1933810"/>
            <a:ext cx="8884920" cy="3931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모서리가 둥근 직사각형 4"/>
          <p:cNvSpPr/>
          <p:nvPr/>
        </p:nvSpPr>
        <p:spPr>
          <a:xfrm>
            <a:off x="5796136" y="4869160"/>
            <a:ext cx="464815" cy="262238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Abstract(</a:t>
            </a:r>
            <a:r>
              <a:rPr lang="ko-KR" altLang="en-US" dirty="0" smtClean="0"/>
              <a:t>초록</a:t>
            </a:r>
            <a:r>
              <a:rPr lang="en-US" altLang="ko-KR" dirty="0" smtClean="0"/>
              <a:t>) </a:t>
            </a:r>
            <a:r>
              <a:rPr lang="ko-KR" altLang="en-US" dirty="0" smtClean="0"/>
              <a:t>입력하기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 l="50028" t="6063" r="18965" b="41735"/>
          <a:stretch>
            <a:fillRect/>
          </a:stretch>
        </p:blipFill>
        <p:spPr bwMode="auto">
          <a:xfrm>
            <a:off x="743958" y="1537301"/>
            <a:ext cx="7560599" cy="5091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모서리가 둥근 직사각형 4"/>
          <p:cNvSpPr/>
          <p:nvPr/>
        </p:nvSpPr>
        <p:spPr>
          <a:xfrm>
            <a:off x="5796136" y="6165304"/>
            <a:ext cx="378753" cy="332315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33738" y="133733"/>
            <a:ext cx="8229600" cy="1143000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주제 분류하기</a:t>
            </a:r>
            <a:r>
              <a:rPr lang="en-US" altLang="ko-KR" dirty="0" smtClean="0"/>
              <a:t>!-</a:t>
            </a:r>
            <a:r>
              <a:rPr lang="ko-KR" altLang="en-US" dirty="0" smtClean="0"/>
              <a:t>중복체크 가능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 l="49963" t="7721" r="18824" b="48437"/>
          <a:stretch>
            <a:fillRect/>
          </a:stretch>
        </p:blipFill>
        <p:spPr bwMode="auto">
          <a:xfrm>
            <a:off x="145097" y="1208314"/>
            <a:ext cx="7611036" cy="4276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 l="62994" t="14149" r="4861" b="14670"/>
          <a:stretch>
            <a:fillRect/>
          </a:stretch>
        </p:blipFill>
        <p:spPr bwMode="auto">
          <a:xfrm>
            <a:off x="5778824" y="3726699"/>
            <a:ext cx="3314266" cy="2935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모서리가 둥근 직사각형 5"/>
          <p:cNvSpPr/>
          <p:nvPr/>
        </p:nvSpPr>
        <p:spPr>
          <a:xfrm>
            <a:off x="4355976" y="4653136"/>
            <a:ext cx="1410123" cy="29538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5220072" y="5013176"/>
            <a:ext cx="352389" cy="311859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9817" y="274638"/>
            <a:ext cx="2741983" cy="6322714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실험대상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이해관계 확인하기</a:t>
            </a:r>
            <a:endParaRPr lang="ko-KR" alt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 l="50000" t="7452" r="18942"/>
          <a:stretch>
            <a:fillRect/>
          </a:stretch>
        </p:blipFill>
        <p:spPr bwMode="auto">
          <a:xfrm>
            <a:off x="2863066" y="106204"/>
            <a:ext cx="5577935" cy="6648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432202" y="2108499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Yes or No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67558" y="3157533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Yes or No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644008" y="1700808"/>
            <a:ext cx="4317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사람이나 동물을 대상으로 한 연구인가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681624" y="2635624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사람과 건강과 관련된 결과인가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102588" y="3901807"/>
            <a:ext cx="20414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Manuscript</a:t>
            </a:r>
            <a:r>
              <a:rPr lang="ko-KR" altLang="en-US" dirty="0" smtClean="0"/>
              <a:t>에 이해관계에 있는 저자에 대해서 기술하였는지</a:t>
            </a:r>
            <a:endParaRPr lang="ko-KR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3523" y="-66814"/>
            <a:ext cx="8993393" cy="1143000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Oppose Reviewers-</a:t>
            </a:r>
            <a:r>
              <a:rPr lang="ko-KR" altLang="en-US" dirty="0" smtClean="0"/>
              <a:t>없으면 통과</a:t>
            </a:r>
            <a:r>
              <a:rPr lang="en-US" altLang="ko-KR" dirty="0" smtClean="0"/>
              <a:t>(Next)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 l="50063" t="7593" r="18822" b="20688"/>
          <a:stretch>
            <a:fillRect/>
          </a:stretch>
        </p:blipFill>
        <p:spPr bwMode="auto">
          <a:xfrm>
            <a:off x="1189900" y="942492"/>
            <a:ext cx="6345638" cy="5850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모서리가 둥근 직사각형 5"/>
          <p:cNvSpPr/>
          <p:nvPr/>
        </p:nvSpPr>
        <p:spPr>
          <a:xfrm>
            <a:off x="5364088" y="6525344"/>
            <a:ext cx="358980" cy="251974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4851" y="247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Cover Letter, Manuscript, Table, Figure </a:t>
            </a:r>
            <a:r>
              <a:rPr lang="ko-KR" altLang="en-US" dirty="0" smtClean="0"/>
              <a:t> 파일 올리기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 l="50068" t="7095" r="13953" b="25253"/>
          <a:stretch>
            <a:fillRect/>
          </a:stretch>
        </p:blipFill>
        <p:spPr bwMode="auto">
          <a:xfrm>
            <a:off x="813646" y="1207294"/>
            <a:ext cx="7458417" cy="5609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365725" y="3894268"/>
            <a:ext cx="2520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저자명 등은 커버레터에 작성하고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본문에는 삭제한 상태로 올려야 함</a:t>
            </a:r>
            <a:r>
              <a:rPr lang="en-US" altLang="ko-KR" dirty="0" smtClean="0"/>
              <a:t>!!!</a:t>
            </a:r>
            <a:endParaRPr lang="ko-KR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270" y="129604"/>
            <a:ext cx="8229600" cy="1143000"/>
          </a:xfrm>
        </p:spPr>
        <p:txBody>
          <a:bodyPr/>
          <a:lstStyle/>
          <a:p>
            <a:r>
              <a:rPr lang="en-US" altLang="ko-KR" dirty="0" smtClean="0"/>
              <a:t>Publication Charges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59135" t="22596" r="9808" b="19231"/>
          <a:stretch>
            <a:fillRect/>
          </a:stretch>
        </p:blipFill>
        <p:spPr bwMode="auto">
          <a:xfrm>
            <a:off x="697645" y="1092803"/>
            <a:ext cx="7679100" cy="5753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536640" y="85909"/>
            <a:ext cx="7418720" cy="6737901"/>
            <a:chOff x="536640" y="85909"/>
            <a:chExt cx="7418720" cy="6737901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l="60170" t="15126" r="21258" b="38872"/>
            <a:stretch>
              <a:fillRect/>
            </a:stretch>
          </p:blipFill>
          <p:spPr bwMode="auto">
            <a:xfrm>
              <a:off x="1154958" y="85909"/>
              <a:ext cx="6800402" cy="67379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모서리가 둥근 직사각형 3"/>
            <p:cNvSpPr/>
            <p:nvPr/>
          </p:nvSpPr>
          <p:spPr>
            <a:xfrm>
              <a:off x="1403648" y="4077072"/>
              <a:ext cx="5547995" cy="759333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36640" y="4109292"/>
              <a:ext cx="7920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/>
                <a:t>여기 클릭</a:t>
              </a:r>
              <a:r>
                <a:rPr lang="en-US" altLang="ko-KR" dirty="0" smtClean="0"/>
                <a:t>!</a:t>
              </a:r>
              <a:endParaRPr lang="ko-KR" altLang="en-US" dirty="0"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학회코드입력</a:t>
            </a:r>
            <a:r>
              <a:rPr lang="en-US" altLang="ko-KR" dirty="0" smtClean="0"/>
              <a:t>: TC01270508</a:t>
            </a:r>
            <a:endParaRPr lang="ko-KR" altLang="en-US" dirty="0"/>
          </a:p>
        </p:txBody>
      </p:sp>
      <p:grpSp>
        <p:nvGrpSpPr>
          <p:cNvPr id="7" name="그룹 6"/>
          <p:cNvGrpSpPr/>
          <p:nvPr/>
        </p:nvGrpSpPr>
        <p:grpSpPr>
          <a:xfrm>
            <a:off x="323528" y="1700808"/>
            <a:ext cx="8470819" cy="4293666"/>
            <a:chOff x="323528" y="1700808"/>
            <a:chExt cx="8470819" cy="4293666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l="60170" t="66166" r="21258" b="10300"/>
            <a:stretch>
              <a:fillRect/>
            </a:stretch>
          </p:blipFill>
          <p:spPr bwMode="auto">
            <a:xfrm>
              <a:off x="323528" y="1700808"/>
              <a:ext cx="8470819" cy="4293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모서리가 둥근 직사각형 4"/>
            <p:cNvSpPr/>
            <p:nvPr/>
          </p:nvSpPr>
          <p:spPr>
            <a:xfrm>
              <a:off x="3888487" y="4505899"/>
              <a:ext cx="2404864" cy="552732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6516216" y="4653136"/>
              <a:ext cx="20882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mtClean="0"/>
                <a:t>TC01270508 </a:t>
              </a:r>
              <a:r>
                <a:rPr lang="ko-KR" altLang="en-US" dirty="0" smtClean="0"/>
                <a:t>입력</a:t>
              </a:r>
              <a:endParaRPr lang="ko-KR" altLang="en-US" dirty="0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121</Words>
  <Application>Microsoft Office PowerPoint</Application>
  <PresentationFormat>화면 슬라이드 쇼(4:3)</PresentationFormat>
  <Paragraphs>25</Paragraphs>
  <Slides>16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7" baseType="lpstr">
      <vt:lpstr>Office 테마</vt:lpstr>
      <vt:lpstr>New 간단히 투고하기! (2015)</vt:lpstr>
      <vt:lpstr>저널 홈페이지 첫 화면에서 ‘submit a(your) manuscript’ 클릭</vt:lpstr>
      <vt:lpstr>로그인 하기!</vt:lpstr>
      <vt:lpstr>논문 투고(또는 Revision)하기!</vt:lpstr>
      <vt:lpstr>Article Type 선택하기</vt:lpstr>
      <vt:lpstr>Title 입력하기!</vt:lpstr>
      <vt:lpstr>공동 저자 입력하기!</vt:lpstr>
      <vt:lpstr>Funding 입력하기! -없으면 통과(Next)</vt:lpstr>
      <vt:lpstr>Abstract(초록) 입력하기!</vt:lpstr>
      <vt:lpstr>주제 분류하기!-중복체크 가능</vt:lpstr>
      <vt:lpstr>실험대상, 이해관계 확인하기</vt:lpstr>
      <vt:lpstr>Oppose Reviewers-없으면 통과(Next)</vt:lpstr>
      <vt:lpstr>Cover Letter, Manuscript, Table, Figure  파일 올리기</vt:lpstr>
      <vt:lpstr>Publication Charges</vt:lpstr>
      <vt:lpstr>슬라이드 15</vt:lpstr>
      <vt:lpstr>학회코드입력: TC01270508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간단히 투고하기!</dc:title>
  <dc:creator>user</dc:creator>
  <cp:lastModifiedBy>WCH_USER</cp:lastModifiedBy>
  <cp:revision>40</cp:revision>
  <dcterms:created xsi:type="dcterms:W3CDTF">2013-04-20T03:59:51Z</dcterms:created>
  <dcterms:modified xsi:type="dcterms:W3CDTF">2015-05-21T01:16:08Z</dcterms:modified>
</cp:coreProperties>
</file>